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51206400" cy="32461200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24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713F30-7BF5-3C43-9127-636E66F22AAD}" v="1" dt="2026-01-22T20:49:22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howGuides="1">
      <p:cViewPr varScale="1">
        <p:scale>
          <a:sx n="24" d="100"/>
          <a:sy n="24" d="100"/>
        </p:scale>
        <p:origin x="1248" y="272"/>
      </p:cViewPr>
      <p:guideLst>
        <p:guide orient="horz" pos="10224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jotia, Sharukh (HSC)" userId="fe9de7a4-70df-40d5-a663-e38a55063663" providerId="ADAL" clId="{5AC85E9A-A6C2-5771-93F0-7F7488FC465D}"/>
    <pc:docChg chg="modSld">
      <pc:chgData name="Khajotia, Sharukh (HSC)" userId="fe9de7a4-70df-40d5-a663-e38a55063663" providerId="ADAL" clId="{5AC85E9A-A6C2-5771-93F0-7F7488FC465D}" dt="2026-01-22T20:50:10.671" v="7" actId="1037"/>
      <pc:docMkLst>
        <pc:docMk/>
      </pc:docMkLst>
      <pc:sldChg chg="modSp mod">
        <pc:chgData name="Khajotia, Sharukh (HSC)" userId="fe9de7a4-70df-40d5-a663-e38a55063663" providerId="ADAL" clId="{5AC85E9A-A6C2-5771-93F0-7F7488FC465D}" dt="2026-01-22T20:50:10.671" v="7" actId="1037"/>
        <pc:sldMkLst>
          <pc:docMk/>
          <pc:sldMk cId="0" sldId="256"/>
        </pc:sldMkLst>
        <pc:spChg chg="mod">
          <ac:chgData name="Khajotia, Sharukh (HSC)" userId="fe9de7a4-70df-40d5-a663-e38a55063663" providerId="ADAL" clId="{5AC85E9A-A6C2-5771-93F0-7F7488FC465D}" dt="2026-01-22T20:49:22.705" v="5" actId="12789"/>
          <ac:spMkLst>
            <pc:docMk/>
            <pc:sldMk cId="0" sldId="256"/>
            <ac:spMk id="13313" creationId="{9ADDBC7E-850C-7B06-08F2-C91F29562001}"/>
          </ac:spMkLst>
        </pc:spChg>
        <pc:picChg chg="mod">
          <ac:chgData name="Khajotia, Sharukh (HSC)" userId="fe9de7a4-70df-40d5-a663-e38a55063663" providerId="ADAL" clId="{5AC85E9A-A6C2-5771-93F0-7F7488FC465D}" dt="2026-01-22T20:50:10.671" v="7" actId="1037"/>
          <ac:picMkLst>
            <pc:docMk/>
            <pc:sldMk cId="0" sldId="256"/>
            <ac:picMk id="3" creationId="{613C5483-4741-068A-85C1-98DF0B6226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0083800"/>
            <a:ext cx="43526075" cy="69580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8394363"/>
            <a:ext cx="35845750" cy="8296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4BA561-16C4-6F42-3CEF-38D9D9B78E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9D0F57-6195-9CAE-AD8D-CAEF5E4675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12A9A5-CA9E-73D7-C713-3028ABF257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A78FC-E47B-044C-86A6-FD81A90325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184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A3E68-9532-3D92-1085-CB8993127B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0EA458-5719-0D17-0136-B607E986B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91486E-4C2B-ADE4-0E06-3C6F5C5D57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6B160-5082-BA47-92BD-52D498C8A35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41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3" y="2884488"/>
            <a:ext cx="10880725" cy="25969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2884488"/>
            <a:ext cx="32492950" cy="25969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5B1EDD-0B23-24C6-ED20-16332ADAED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DF226D-0E25-7D5F-8273-A2F0C9D456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98BDBF-9B58-29FB-3D8A-6842AB10EF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984FB-0AA7-EB49-8A6C-641BC191A1A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4404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EECA54-4E02-B46B-92F7-0657C60D9C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A7EDFE-C8DD-824F-2EA5-9652E678EC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71C491-CCB3-39E4-0004-00454899F7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52954-4306-0F4D-BCD1-3718F826B0E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779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0859750"/>
            <a:ext cx="43526075" cy="64468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3758863"/>
            <a:ext cx="43526075" cy="71008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B8E794-C456-A201-91FF-A60145AFF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67FA10-8417-7923-527E-6A1738E03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B7A251-8A16-8AFB-7E07-470485C737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4E979-DD36-2B40-B70B-C55D6ACCAA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180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3" y="9378950"/>
            <a:ext cx="21686837" cy="19475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9378950"/>
            <a:ext cx="21686838" cy="19475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C499FD-C9D9-808D-FA5D-88DBC93DD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26CD99-A1CF-B16C-A3FF-B6DF00FFD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F47C43-3585-3CCB-9666-CB0BD4734F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E5728-770B-BE44-AC19-CDF43D277A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729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300163"/>
            <a:ext cx="46085125" cy="541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7265988"/>
            <a:ext cx="22625050" cy="3028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0294938"/>
            <a:ext cx="22625050" cy="18702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7265988"/>
            <a:ext cx="22632988" cy="3028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0294938"/>
            <a:ext cx="22632988" cy="18702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5B4B7C7-D49A-4344-0FB2-B4F3AF7BA7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7750A15-5181-9D7F-B3BD-09511BAFA9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ECA0306-19E9-B42E-CA19-DA5153EED3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A8195-07C1-2046-B933-F41A1ED7DA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25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7160863-0A9F-8932-B47B-D3E463B7EC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AA4C32A-92B1-3A19-85E4-A7A46C27C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C834FA-C9F9-78BC-C18A-15BDAA88AF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18558-2CA1-2B42-A832-6648E9064DC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150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C6A8D0A-7C6D-C425-5B21-508ADCFD89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37029E-8989-88BF-80E8-980C9D1F1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838B804-310F-2736-FA2A-838258E85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BC9B-B8C3-0448-86E4-8EED40025B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137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292225"/>
            <a:ext cx="16846550" cy="55006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292225"/>
            <a:ext cx="28625800" cy="2770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6792913"/>
            <a:ext cx="16846550" cy="22204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13CDD6-D07E-DF6D-2E72-EB8956DDEA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BB11FB-D198-DCEC-05C0-8D839B119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D21996-EEB2-8033-0737-9C7514B5B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D37D8-EC23-FA4A-985F-CEDDE5BE14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494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2723475"/>
            <a:ext cx="30724475" cy="2681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2900363"/>
            <a:ext cx="30724475" cy="19477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5404763"/>
            <a:ext cx="30724475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475673-9BAC-02D1-E139-4BCD36216D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B855BC-38DC-D8D5-629F-E6192B5407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4C7EA6-CDEE-8EDA-F33F-C1020022D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955E1-F12E-6143-A089-3628B9545DB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032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998D58-CB47-A88E-5CA2-D3FAF5CC3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2884488"/>
            <a:ext cx="435260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10" tIns="-168244" rIns="93010" bIns="-1682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4AA85D9-A70A-1DE9-D2C1-C7CECE52DD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9378950"/>
            <a:ext cx="43526075" cy="1947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10" tIns="-168244" rIns="93010" bIns="-168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9755DD6-69AF-099F-6850-EB3B07632E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9576713"/>
            <a:ext cx="10668000" cy="2162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10" tIns="-168244" rIns="93010" bIns="-168244" numCol="1" anchor="t" anchorCtr="0" compatLnSpc="1">
            <a:prstTxWarp prst="textNoShape">
              <a:avLst/>
            </a:prstTxWarp>
          </a:bodyPr>
          <a:lstStyle>
            <a:lvl1pPr defTabSz="5224463">
              <a:defRPr sz="8000">
                <a:latin typeface="Times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AB52E44-77DC-4B85-7727-99B1C7DF4D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29576713"/>
            <a:ext cx="16214725" cy="2162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10" tIns="-168244" rIns="93010" bIns="-168244" numCol="1" anchor="t" anchorCtr="0" compatLnSpc="1">
            <a:prstTxWarp prst="textNoShape">
              <a:avLst/>
            </a:prstTxWarp>
          </a:bodyPr>
          <a:lstStyle>
            <a:lvl1pPr algn="ctr" defTabSz="5224463">
              <a:defRPr sz="8000">
                <a:latin typeface="Times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3887BE-4D43-39E6-1391-BFFA6E27B5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9576713"/>
            <a:ext cx="10668000" cy="2162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10" tIns="-168244" rIns="93010" bIns="-168244" numCol="1" anchor="t" anchorCtr="0" compatLnSpc="1">
            <a:prstTxWarp prst="textNoShape">
              <a:avLst/>
            </a:prstTxWarp>
          </a:bodyPr>
          <a:lstStyle>
            <a:lvl1pPr algn="r" defTabSz="5224463">
              <a:defRPr sz="8000"/>
            </a:lvl1pPr>
          </a:lstStyle>
          <a:p>
            <a:pPr>
              <a:defRPr/>
            </a:pPr>
            <a:fld id="{D6851778-C553-2947-9EE1-1345789BAA3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2pPr>
      <a:lvl3pPr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3pPr>
      <a:lvl4pPr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4pPr>
      <a:lvl5pPr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defTabSz="5224463" rtl="0" eaLnBrk="0" fontAlgn="base" hangingPunct="0">
        <a:spcBef>
          <a:spcPct val="0"/>
        </a:spcBef>
        <a:spcAft>
          <a:spcPct val="0"/>
        </a:spcAft>
        <a:defRPr sz="251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1958975" indent="-1958975" algn="l" defTabSz="5224463" rtl="0" eaLnBrk="0" fontAlgn="base" hangingPunct="0">
        <a:spcBef>
          <a:spcPct val="20000"/>
        </a:spcBef>
        <a:spcAft>
          <a:spcPct val="0"/>
        </a:spcAft>
        <a:buChar char="•"/>
        <a:defRPr sz="18300">
          <a:solidFill>
            <a:schemeClr val="tx1"/>
          </a:solidFill>
          <a:latin typeface="+mn-lt"/>
          <a:ea typeface="+mn-ea"/>
          <a:cs typeface="+mn-cs"/>
        </a:defRPr>
      </a:lvl1pPr>
      <a:lvl2pPr marL="4244975" indent="-1631950" algn="l" defTabSz="5224463" rtl="0" eaLnBrk="0" fontAlgn="base" hangingPunct="0">
        <a:spcBef>
          <a:spcPct val="20000"/>
        </a:spcBef>
        <a:spcAft>
          <a:spcPct val="0"/>
        </a:spcAft>
        <a:buChar char="–"/>
        <a:defRPr sz="16000">
          <a:solidFill>
            <a:schemeClr val="tx1"/>
          </a:solidFill>
          <a:latin typeface="+mn-lt"/>
          <a:ea typeface="+mn-ea"/>
        </a:defRPr>
      </a:lvl2pPr>
      <a:lvl3pPr marL="6530975" indent="-1306513" algn="l" defTabSz="5224463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</a:defRPr>
      </a:lvl3pPr>
      <a:lvl4pPr marL="9144000" indent="-1306513" algn="l" defTabSz="5224463" rtl="0" eaLnBrk="0" fontAlgn="base" hangingPunct="0">
        <a:spcBef>
          <a:spcPct val="20000"/>
        </a:spcBef>
        <a:spcAft>
          <a:spcPct val="0"/>
        </a:spcAft>
        <a:buChar char="–"/>
        <a:defRPr sz="11400">
          <a:solidFill>
            <a:schemeClr val="tx1"/>
          </a:solidFill>
          <a:latin typeface="+mn-lt"/>
          <a:ea typeface="+mn-ea"/>
        </a:defRPr>
      </a:lvl4pPr>
      <a:lvl5pPr marL="11757025" indent="-1306513" algn="l" defTabSz="5224463" rtl="0" eaLnBrk="0" fontAlgn="base" hangingPunct="0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+mn-ea"/>
        </a:defRPr>
      </a:lvl5pPr>
      <a:lvl6pPr marL="12214225" indent="-1306513" algn="l" defTabSz="5224463" rtl="0" eaLnBrk="0" fontAlgn="base" hangingPunct="0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+mn-ea"/>
        </a:defRPr>
      </a:lvl6pPr>
      <a:lvl7pPr marL="12671425" indent="-1306513" algn="l" defTabSz="5224463" rtl="0" eaLnBrk="0" fontAlgn="base" hangingPunct="0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+mn-ea"/>
        </a:defRPr>
      </a:lvl7pPr>
      <a:lvl8pPr marL="13128625" indent="-1306513" algn="l" defTabSz="5224463" rtl="0" eaLnBrk="0" fontAlgn="base" hangingPunct="0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+mn-ea"/>
        </a:defRPr>
      </a:lvl8pPr>
      <a:lvl9pPr marL="13585825" indent="-1306513" algn="l" defTabSz="5224463" rtl="0" eaLnBrk="0" fontAlgn="base" hangingPunct="0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red text&#10;&#10;AI-generated content may be incorrect.">
            <a:extLst>
              <a:ext uri="{FF2B5EF4-FFF2-40B4-BE49-F238E27FC236}">
                <a16:creationId xmlns:a16="http://schemas.microsoft.com/office/drawing/2014/main" id="{613C5483-4741-068A-85C1-98DF0B622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034381"/>
            <a:ext cx="7288952" cy="1828800"/>
          </a:xfrm>
          <a:prstGeom prst="rect">
            <a:avLst/>
          </a:prstGeom>
        </p:spPr>
      </p:pic>
      <p:sp>
        <p:nvSpPr>
          <p:cNvPr id="13313" name="Text Box 4">
            <a:extLst>
              <a:ext uri="{FF2B5EF4-FFF2-40B4-BE49-F238E27FC236}">
                <a16:creationId xmlns:a16="http://schemas.microsoft.com/office/drawing/2014/main" id="{9ADDBC7E-850C-7B06-08F2-C91F29562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39700" y="1127125"/>
            <a:ext cx="25603200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10800" b="1" dirty="0">
                <a:latin typeface="Arial" panose="020B0604020202020204" pitchFamily="34" charset="0"/>
              </a:rPr>
              <a:t>Title of your poster</a:t>
            </a:r>
          </a:p>
          <a:p>
            <a:pPr algn="ctr">
              <a:spcBef>
                <a:spcPct val="25000"/>
              </a:spcBef>
            </a:pPr>
            <a:r>
              <a:rPr lang="en-US" altLang="en-US" sz="10000" b="1" dirty="0">
                <a:latin typeface="Arial" panose="020B0604020202020204" pitchFamily="34" charset="0"/>
              </a:rPr>
              <a:t>Student Name, etc.</a:t>
            </a:r>
          </a:p>
        </p:txBody>
      </p:sp>
      <p:sp>
        <p:nvSpPr>
          <p:cNvPr id="13314" name="Text Box 12">
            <a:extLst>
              <a:ext uri="{FF2B5EF4-FFF2-40B4-BE49-F238E27FC236}">
                <a16:creationId xmlns:a16="http://schemas.microsoft.com/office/drawing/2014/main" id="{42B2D6EE-2408-0663-5EC3-B23491A4B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7499350"/>
            <a:ext cx="87630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Abstract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15" name="Text Box 13">
            <a:extLst>
              <a:ext uri="{FF2B5EF4-FFF2-40B4-BE49-F238E27FC236}">
                <a16:creationId xmlns:a16="http://schemas.microsoft.com/office/drawing/2014/main" id="{FC7DDAE2-98A9-09F6-8CD5-5FA335A95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4900" y="7499350"/>
            <a:ext cx="108966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Methods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16" name="Text Box 14">
            <a:extLst>
              <a:ext uri="{FF2B5EF4-FFF2-40B4-BE49-F238E27FC236}">
                <a16:creationId xmlns:a16="http://schemas.microsoft.com/office/drawing/2014/main" id="{DF5F69D9-F361-EEC1-2A0F-CAA99C41A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2200" y="7499350"/>
            <a:ext cx="91440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Significance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17" name="Text Box 15">
            <a:extLst>
              <a:ext uri="{FF2B5EF4-FFF2-40B4-BE49-F238E27FC236}">
                <a16:creationId xmlns:a16="http://schemas.microsoft.com/office/drawing/2014/main" id="{F5F8F399-650E-9DED-D7D0-5648230FE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8319750"/>
            <a:ext cx="83058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Introduction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18" name="Text Box 16">
            <a:extLst>
              <a:ext uri="{FF2B5EF4-FFF2-40B4-BE49-F238E27FC236}">
                <a16:creationId xmlns:a16="http://schemas.microsoft.com/office/drawing/2014/main" id="{BB76A59D-00C8-6A54-8F3D-6205C5D25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50400" y="18319750"/>
            <a:ext cx="67056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Results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19" name="Text Box 17">
            <a:extLst>
              <a:ext uri="{FF2B5EF4-FFF2-40B4-BE49-F238E27FC236}">
                <a16:creationId xmlns:a16="http://schemas.microsoft.com/office/drawing/2014/main" id="{324AA160-2DCC-6966-CC58-6A3C29C97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0" y="18319750"/>
            <a:ext cx="89154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8000" b="1" dirty="0">
                <a:latin typeface="Arial" panose="020B0604020202020204" pitchFamily="34" charset="0"/>
              </a:rPr>
              <a:t>Conclusions</a:t>
            </a:r>
            <a:endParaRPr lang="en-US" altLang="en-US" sz="8000" dirty="0">
              <a:latin typeface="Arial" panose="020B0604020202020204" pitchFamily="34" charset="0"/>
            </a:endParaRPr>
          </a:p>
          <a:p>
            <a:pPr algn="just">
              <a:spcBef>
                <a:spcPct val="25000"/>
              </a:spcBef>
            </a:pPr>
            <a:endParaRPr lang="en-US" altLang="en-US" sz="8000" dirty="0">
              <a:latin typeface="Arial" panose="020B0604020202020204" pitchFamily="34" charset="0"/>
            </a:endParaRPr>
          </a:p>
        </p:txBody>
      </p:sp>
      <p:sp>
        <p:nvSpPr>
          <p:cNvPr id="13320" name="Text Box 22">
            <a:extLst>
              <a:ext uri="{FF2B5EF4-FFF2-40B4-BE49-F238E27FC236}">
                <a16:creationId xmlns:a16="http://schemas.microsoft.com/office/drawing/2014/main" id="{81046C3A-0075-37B2-8809-14BF83E75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2075" y="-106363"/>
            <a:ext cx="184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800" dirty="0">
                <a:solidFill>
                  <a:srgbClr val="CCCCCC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</vt:lpstr>
      <vt:lpstr>Blank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/>
  <cp:lastModifiedBy>Sharukh Khajotia</cp:lastModifiedBy>
  <cp:revision>18</cp:revision>
  <dcterms:created xsi:type="dcterms:W3CDTF">1999-01-22T20:27:50Z</dcterms:created>
  <dcterms:modified xsi:type="dcterms:W3CDTF">2026-01-22T20:50:14Z</dcterms:modified>
</cp:coreProperties>
</file>